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84"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E340146-D15B-4280-BF5A-CEB2E3A9A100}"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2D47CCE-E32F-4789-B506-CCB2AB84DB3A}" type="datetimeFigureOut">
              <a:rPr lang="es-ES" smtClean="0"/>
              <a:t>09/02/2012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9E340146-D15B-4280-BF5A-CEB2E3A9A100}" type="slidenum">
              <a:rPr lang="es-ES" smtClean="0"/>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D47CCE-E32F-4789-B506-CCB2AB84DB3A}" type="datetimeFigureOut">
              <a:rPr lang="es-ES" smtClean="0"/>
              <a:t>09/02/2012</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340146-D15B-4280-BF5A-CEB2E3A9A100}" type="slidenum">
              <a:rPr lang="es-ES" smtClean="0"/>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gif"/><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6000" b="-46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260648"/>
            <a:ext cx="7772400" cy="1470025"/>
          </a:xfrm>
        </p:spPr>
        <p:txBody>
          <a:bodyPr>
            <a:normAutofit fontScale="90000"/>
          </a:bodyPr>
          <a:lstStyle/>
          <a:p>
            <a:r>
              <a:rPr lang="es-ES" b="1" dirty="0" smtClean="0">
                <a:effectLst>
                  <a:outerShdw blurRad="38100" dist="38100" dir="2700000" algn="tl">
                    <a:srgbClr val="000000">
                      <a:alpha val="43137"/>
                    </a:srgbClr>
                  </a:outerShdw>
                </a:effectLst>
                <a:latin typeface="GungsuhChe" pitchFamily="49" charset="-127"/>
                <a:ea typeface="GungsuhChe" pitchFamily="49" charset="-127"/>
                <a:cs typeface="David" pitchFamily="34" charset="-79"/>
              </a:rPr>
              <a:t>YULIANA ANDREA MOSQUERA CORDOBA </a:t>
            </a:r>
            <a:endParaRPr lang="es-ES" b="1" dirty="0">
              <a:effectLst>
                <a:outerShdw blurRad="38100" dist="38100" dir="2700000" algn="tl">
                  <a:srgbClr val="000000">
                    <a:alpha val="43137"/>
                  </a:srgbClr>
                </a:outerShdw>
              </a:effectLst>
              <a:latin typeface="GungsuhChe" pitchFamily="49" charset="-127"/>
              <a:ea typeface="GungsuhChe" pitchFamily="49" charset="-127"/>
              <a:cs typeface="David" pitchFamily="34" charset="-79"/>
            </a:endParaRPr>
          </a:p>
        </p:txBody>
      </p:sp>
      <p:sp>
        <p:nvSpPr>
          <p:cNvPr id="3" name="2 Subtítulo"/>
          <p:cNvSpPr>
            <a:spLocks noGrp="1"/>
          </p:cNvSpPr>
          <p:nvPr>
            <p:ph type="subTitle" idx="1"/>
          </p:nvPr>
        </p:nvSpPr>
        <p:spPr>
          <a:xfrm>
            <a:off x="0" y="2132856"/>
            <a:ext cx="9144000" cy="4725144"/>
          </a:xfrm>
        </p:spPr>
        <p:txBody>
          <a:bodyPr>
            <a:noAutofit/>
          </a:bodyPr>
          <a:lstStyle/>
          <a:p>
            <a:pPr algn="ctr"/>
            <a:r>
              <a:rPr lang="es-ES" sz="3600" b="1" dirty="0" smtClean="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rPr>
              <a:t>PLOTTER</a:t>
            </a:r>
          </a:p>
          <a:p>
            <a:pPr algn="ctr"/>
            <a:endParaRPr lang="es-ES" sz="3600" b="1" dirty="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endParaRPr>
          </a:p>
          <a:p>
            <a:pPr algn="ctr"/>
            <a:r>
              <a:rPr lang="es-ES" sz="3600" b="1" dirty="0" smtClean="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rPr>
              <a:t>10º2</a:t>
            </a:r>
          </a:p>
          <a:p>
            <a:pPr algn="ctr"/>
            <a:endParaRPr lang="es-ES" sz="3600" b="1" dirty="0" smtClean="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endParaRPr>
          </a:p>
          <a:p>
            <a:pPr algn="ctr"/>
            <a:r>
              <a:rPr lang="es-ES" sz="3600" b="1" dirty="0" smtClean="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rPr>
              <a:t>Gloria Cecilia </a:t>
            </a:r>
          </a:p>
          <a:p>
            <a:pPr algn="ctr"/>
            <a:endParaRPr lang="es-ES" sz="3600" b="1" dirty="0" smtClean="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endParaRPr>
          </a:p>
          <a:p>
            <a:pPr algn="ctr"/>
            <a:r>
              <a:rPr lang="es-ES" sz="3600" b="1" dirty="0" smtClean="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rPr>
              <a:t>2012</a:t>
            </a:r>
            <a:endParaRPr lang="es-ES" sz="3600" b="1" dirty="0">
              <a:solidFill>
                <a:schemeClr val="accent3">
                  <a:lumMod val="60000"/>
                  <a:lumOff val="40000"/>
                </a:schemeClr>
              </a:solidFill>
              <a:effectLst>
                <a:outerShdw blurRad="38100" dist="38100" dir="2700000" algn="tl">
                  <a:srgbClr val="000000">
                    <a:alpha val="43137"/>
                  </a:srgbClr>
                </a:outerShdw>
              </a:effectLst>
              <a:latin typeface="GungsuhChe" pitchFamily="49" charset="-127"/>
              <a:ea typeface="GungsuhChe" pitchFamily="49" charset="-127"/>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800"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¿Qué es Plotter?</a:t>
            </a:r>
            <a:endParaRPr lang="es-ES" sz="4800" b="1" dirty="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endParaRPr>
          </a:p>
        </p:txBody>
      </p:sp>
      <p:sp>
        <p:nvSpPr>
          <p:cNvPr id="3" name="2 Marcador de contenido"/>
          <p:cNvSpPr>
            <a:spLocks noGrp="1"/>
          </p:cNvSpPr>
          <p:nvPr>
            <p:ph idx="1"/>
          </p:nvPr>
        </p:nvSpPr>
        <p:spPr/>
        <p:txBody>
          <a:bodyPr/>
          <a:lstStyle/>
          <a:p>
            <a:pPr>
              <a:buNone/>
            </a:pPr>
            <a:r>
              <a:rPr lang="es-ES" b="1" dirty="0" smtClean="0">
                <a:solidFill>
                  <a:schemeClr val="bg1">
                    <a:lumMod val="50000"/>
                  </a:schemeClr>
                </a:solidFill>
                <a:effectLst>
                  <a:outerShdw blurRad="38100" dist="38100" dir="2700000" algn="tl">
                    <a:srgbClr val="000000">
                      <a:alpha val="43137"/>
                    </a:srgbClr>
                  </a:outerShdw>
                </a:effectLst>
                <a:latin typeface="LCD" pitchFamily="2" charset="0"/>
              </a:rPr>
              <a:t>Es un dispositivo de impresión  conectado a un ordenador, y diseñado específicamente para trazar gráficos vectoriales o dibujos lineales: planos, dibujos de piezas, etc. Efectúa con gran precisión impresiones gráficas que una impresora no podría obtener. </a:t>
            </a:r>
            <a:endParaRPr lang="es-ES" b="1" dirty="0">
              <a:solidFill>
                <a:schemeClr val="bg1">
                  <a:lumMod val="50000"/>
                </a:schemeClr>
              </a:solidFill>
              <a:effectLst>
                <a:outerShdw blurRad="38100" dist="38100" dir="2700000" algn="tl">
                  <a:srgbClr val="000000">
                    <a:alpha val="43137"/>
                  </a:srgbClr>
                </a:outerShdw>
              </a:effectLst>
              <a:latin typeface="LCD" pitchFamily="2" charset="0"/>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normAutofit fontScale="90000"/>
          </a:bodyPr>
          <a:lstStyle/>
          <a:p>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¿PARA QUE SIRVER PLOTTER?</a:t>
            </a:r>
            <a:endParaRPr lang="es-ES" b="1" dirty="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endParaRPr>
          </a:p>
        </p:txBody>
      </p:sp>
      <p:sp>
        <p:nvSpPr>
          <p:cNvPr id="3" name="2 Marcador de contenido"/>
          <p:cNvSpPr>
            <a:spLocks noGrp="1"/>
          </p:cNvSpPr>
          <p:nvPr>
            <p:ph idx="1"/>
          </p:nvPr>
        </p:nvSpPr>
        <p:spPr/>
        <p:txBody>
          <a:bodyPr/>
          <a:lstStyle/>
          <a:p>
            <a:pPr>
              <a:buNone/>
            </a:pPr>
            <a:r>
              <a:rPr lang="es-ES" b="1" dirty="0" smtClean="0">
                <a:solidFill>
                  <a:schemeClr val="bg1">
                    <a:lumMod val="50000"/>
                  </a:schemeClr>
                </a:solidFill>
                <a:effectLst>
                  <a:outerShdw blurRad="38100" dist="38100" dir="2700000" algn="tl">
                    <a:srgbClr val="000000">
                      <a:alpha val="43137"/>
                    </a:srgbClr>
                  </a:outerShdw>
                </a:effectLst>
                <a:latin typeface="LCD" pitchFamily="2" charset="0"/>
              </a:rPr>
              <a:t>Sirve para la impresion de planos donde se usan papales que son muy grandes, en los cuales se pueden emplear graficos </a:t>
            </a:r>
            <a:endParaRPr lang="es-ES" b="1" dirty="0">
              <a:solidFill>
                <a:schemeClr val="bg1">
                  <a:lumMod val="50000"/>
                </a:schemeClr>
              </a:solidFill>
              <a:effectLst>
                <a:outerShdw blurRad="38100" dist="38100" dir="2700000" algn="tl">
                  <a:srgbClr val="000000">
                    <a:alpha val="43137"/>
                  </a:srgbClr>
                </a:outerShdw>
              </a:effectLst>
              <a:latin typeface="LCD" pitchFamily="2" charset="0"/>
            </a:endParaRPr>
          </a:p>
        </p:txBody>
      </p:sp>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pPr algn="ct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funciones</a:t>
            </a:r>
            <a:endParaRPr lang="es-ES" b="1" dirty="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endParaRPr>
          </a:p>
        </p:txBody>
      </p:sp>
      <p:sp>
        <p:nvSpPr>
          <p:cNvPr id="3" name="2 Marcador de contenido"/>
          <p:cNvSpPr>
            <a:spLocks noGrp="1"/>
          </p:cNvSpPr>
          <p:nvPr>
            <p:ph idx="1"/>
          </p:nvPr>
        </p:nvSpPr>
        <p:spPr>
          <a:xfrm>
            <a:off x="0" y="1600200"/>
            <a:ext cx="9144000" cy="5257800"/>
          </a:xfrm>
        </p:spPr>
        <p:txBody>
          <a:bodyPr>
            <a:normAutofit lnSpcReduction="10000"/>
          </a:bodyPr>
          <a:lstStyle/>
          <a:p>
            <a:pPr marL="514350" indent="-514350">
              <a:buAutoNum type="arabicPeriod"/>
            </a:pPr>
            <a:r>
              <a:rPr lang="es-ES" sz="2800" b="1" dirty="0" smtClean="0">
                <a:solidFill>
                  <a:schemeClr val="bg1">
                    <a:lumMod val="50000"/>
                  </a:schemeClr>
                </a:solidFill>
                <a:effectLst>
                  <a:outerShdw blurRad="38100" dist="38100" dir="2700000" algn="tl">
                    <a:srgbClr val="000000">
                      <a:alpha val="43137"/>
                    </a:srgbClr>
                  </a:outerShdw>
                </a:effectLst>
                <a:latin typeface="LCD" pitchFamily="2" charset="0"/>
                <a:ea typeface="GungsuhChe" pitchFamily="49" charset="-127"/>
              </a:rPr>
              <a:t>Recibir la orden de la computadora de lo que va a imprimir</a:t>
            </a:r>
          </a:p>
          <a:p>
            <a:pPr marL="514350" indent="-514350">
              <a:buAutoNum type="arabicPeriod"/>
            </a:pPr>
            <a:r>
              <a:rPr lang="es-ES" sz="2800" b="1" dirty="0" smtClean="0">
                <a:solidFill>
                  <a:schemeClr val="bg1">
                    <a:lumMod val="50000"/>
                  </a:schemeClr>
                </a:solidFill>
                <a:effectLst>
                  <a:outerShdw blurRad="38100" dist="38100" dir="2700000" algn="tl">
                    <a:srgbClr val="000000">
                      <a:alpha val="43137"/>
                    </a:srgbClr>
                  </a:outerShdw>
                </a:effectLst>
                <a:latin typeface="LCD" pitchFamily="2" charset="0"/>
                <a:ea typeface="GungsuhChe" pitchFamily="49" charset="-127"/>
              </a:rPr>
              <a:t>Almacenar los datos en la memoria RAM internar tambien llamada buffer</a:t>
            </a:r>
          </a:p>
          <a:p>
            <a:pPr marL="514350" indent="-514350">
              <a:buAutoNum type="arabicPeriod"/>
            </a:pPr>
            <a:r>
              <a:rPr lang="es-ES" sz="2800" b="1" dirty="0" smtClean="0">
                <a:solidFill>
                  <a:schemeClr val="bg1">
                    <a:lumMod val="50000"/>
                  </a:schemeClr>
                </a:solidFill>
                <a:effectLst>
                  <a:outerShdw blurRad="38100" dist="38100" dir="2700000" algn="tl">
                    <a:srgbClr val="000000">
                      <a:alpha val="43137"/>
                    </a:srgbClr>
                  </a:outerShdw>
                </a:effectLst>
                <a:latin typeface="LCD" pitchFamily="2" charset="0"/>
                <a:ea typeface="GungsuhChe" pitchFamily="49" charset="-127"/>
              </a:rPr>
              <a:t>Tener un compartimiento para colocar para colocar un rollo de papel bond </a:t>
            </a:r>
          </a:p>
          <a:p>
            <a:pPr marL="514350" indent="-514350">
              <a:buFont typeface="Arial" pitchFamily="34" charset="0"/>
              <a:buAutoNum type="arabicPeriod"/>
            </a:pPr>
            <a:r>
              <a:rPr lang="es-ES" sz="2800" b="1" dirty="0" smtClean="0">
                <a:solidFill>
                  <a:schemeClr val="bg1">
                    <a:lumMod val="50000"/>
                  </a:schemeClr>
                </a:solidFill>
                <a:effectLst>
                  <a:outerShdw blurRad="38100" dist="38100" dir="2700000" algn="tl">
                    <a:srgbClr val="000000">
                      <a:alpha val="43137"/>
                    </a:srgbClr>
                  </a:outerShdw>
                </a:effectLst>
                <a:latin typeface="LCD" pitchFamily="2" charset="0"/>
                <a:ea typeface="GungsuhChe" pitchFamily="49" charset="-127"/>
              </a:rPr>
              <a:t>El cabezal de impresión que contiene los cartuchos, se mueve mientras el cartucho va expulsando minúsculos chorros  de tinta sobre la hoja para formar el gráfico ó carácter</a:t>
            </a:r>
          </a:p>
          <a:p>
            <a:pPr marL="514350" indent="-514350">
              <a:buFont typeface="Arial" pitchFamily="34" charset="0"/>
              <a:buAutoNum type="arabicPeriod"/>
            </a:pPr>
            <a:r>
              <a:rPr lang="es-ES" b="1" dirty="0" smtClean="0">
                <a:solidFill>
                  <a:schemeClr val="bg1">
                    <a:lumMod val="50000"/>
                  </a:schemeClr>
                </a:solidFill>
                <a:effectLst>
                  <a:outerShdw blurRad="38100" dist="38100" dir="2700000" algn="tl">
                    <a:srgbClr val="000000">
                      <a:alpha val="43137"/>
                    </a:srgbClr>
                  </a:outerShdw>
                </a:effectLst>
                <a:latin typeface="LCD" pitchFamily="2" charset="0"/>
                <a:ea typeface="GungsuhChe" pitchFamily="49" charset="-127"/>
              </a:rPr>
              <a:t>El papel va avanzando por medio de un rodillo movido por un motor</a:t>
            </a:r>
          </a:p>
          <a:p>
            <a:pPr marL="514350" indent="-514350">
              <a:buNone/>
            </a:pPr>
            <a:endParaRPr lang="es-ES" dirty="0" smtClean="0">
              <a:solidFill>
                <a:schemeClr val="bg1">
                  <a:lumMod val="50000"/>
                </a:schemeClr>
              </a:solidFill>
              <a:latin typeface="LCD" pitchFamily="2" charset="0"/>
              <a:ea typeface="GungsuhChe" pitchFamily="49" charset="-127"/>
            </a:endParaRPr>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pPr algn="ct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PARTES</a:t>
            </a:r>
            <a:endParaRPr lang="es-ES" b="1" dirty="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endParaRPr>
          </a:p>
        </p:txBody>
      </p:sp>
      <p:pic>
        <p:nvPicPr>
          <p:cNvPr id="1026" name="Picture 2" descr="C:\Users\SUPERMAKINA\Desktop\plotteps.jpg"/>
          <p:cNvPicPr>
            <a:picLocks noChangeAspect="1" noChangeArrowheads="1"/>
          </p:cNvPicPr>
          <p:nvPr/>
        </p:nvPicPr>
        <p:blipFill>
          <a:blip r:embed="rId2" cstate="print"/>
          <a:srcRect/>
          <a:stretch>
            <a:fillRect/>
          </a:stretch>
        </p:blipFill>
        <p:spPr bwMode="auto">
          <a:xfrm>
            <a:off x="0" y="1556792"/>
            <a:ext cx="1695450" cy="1905000"/>
          </a:xfrm>
          <a:prstGeom prst="rect">
            <a:avLst/>
          </a:prstGeom>
          <a:noFill/>
        </p:spPr>
      </p:pic>
      <p:pic>
        <p:nvPicPr>
          <p:cNvPr id="1030" name="Picture 6" descr="http://www.informaticamoderna.com/Plotter_archivos/plottpar.gif"/>
          <p:cNvPicPr>
            <a:picLocks noChangeAspect="1" noChangeArrowheads="1"/>
          </p:cNvPicPr>
          <p:nvPr/>
        </p:nvPicPr>
        <p:blipFill>
          <a:blip r:embed="rId3" cstate="print"/>
          <a:srcRect/>
          <a:stretch>
            <a:fillRect/>
          </a:stretch>
        </p:blipFill>
        <p:spPr bwMode="auto">
          <a:xfrm>
            <a:off x="2555776" y="1484784"/>
            <a:ext cx="2047875" cy="1857376"/>
          </a:xfrm>
          <a:prstGeom prst="rect">
            <a:avLst/>
          </a:prstGeom>
          <a:noFill/>
        </p:spPr>
      </p:pic>
      <p:pic>
        <p:nvPicPr>
          <p:cNvPr id="1032" name="Picture 8" descr="http://www.informaticamoderna.com/Plotter_archivos/centh.jpg"/>
          <p:cNvPicPr>
            <a:picLocks noChangeAspect="1" noChangeArrowheads="1"/>
          </p:cNvPicPr>
          <p:nvPr/>
        </p:nvPicPr>
        <p:blipFill>
          <a:blip r:embed="rId4" cstate="print"/>
          <a:srcRect/>
          <a:stretch>
            <a:fillRect/>
          </a:stretch>
        </p:blipFill>
        <p:spPr bwMode="auto">
          <a:xfrm>
            <a:off x="5148064" y="2060848"/>
            <a:ext cx="1695450" cy="1141091"/>
          </a:xfrm>
          <a:prstGeom prst="rect">
            <a:avLst/>
          </a:prstGeom>
          <a:noFill/>
        </p:spPr>
      </p:pic>
      <p:pic>
        <p:nvPicPr>
          <p:cNvPr id="1034" name="Picture 10" descr="http://www.informaticamoderna.com/Plotter_archivos/usbcua.gif"/>
          <p:cNvPicPr>
            <a:picLocks noChangeAspect="1" noChangeArrowheads="1"/>
          </p:cNvPicPr>
          <p:nvPr/>
        </p:nvPicPr>
        <p:blipFill>
          <a:blip r:embed="rId5" cstate="print"/>
          <a:srcRect/>
          <a:stretch>
            <a:fillRect/>
          </a:stretch>
        </p:blipFill>
        <p:spPr bwMode="auto">
          <a:xfrm>
            <a:off x="1475656" y="4437112"/>
            <a:ext cx="1368152" cy="1441446"/>
          </a:xfrm>
          <a:prstGeom prst="rect">
            <a:avLst/>
          </a:prstGeom>
          <a:noFill/>
        </p:spPr>
      </p:pic>
      <p:pic>
        <p:nvPicPr>
          <p:cNvPr id="1036" name="Picture 12" descr="http://www.informaticamoderna.com/Plotter_archivos/firewireh.jpg"/>
          <p:cNvPicPr>
            <a:picLocks noChangeAspect="1" noChangeArrowheads="1"/>
          </p:cNvPicPr>
          <p:nvPr/>
        </p:nvPicPr>
        <p:blipFill>
          <a:blip r:embed="rId6" cstate="print"/>
          <a:srcRect/>
          <a:stretch>
            <a:fillRect/>
          </a:stretch>
        </p:blipFill>
        <p:spPr bwMode="auto">
          <a:xfrm>
            <a:off x="5220072" y="4437112"/>
            <a:ext cx="1440160" cy="1321560"/>
          </a:xfrm>
          <a:prstGeom prst="rect">
            <a:avLst/>
          </a:prstGeom>
          <a:noFill/>
        </p:spPr>
      </p:pic>
      <p:pic>
        <p:nvPicPr>
          <p:cNvPr id="1038" name="Picture 14" descr="http://www.informaticamoderna.com/Plotter_archivos/carteps.jpg"/>
          <p:cNvPicPr>
            <a:picLocks noChangeAspect="1" noChangeArrowheads="1"/>
          </p:cNvPicPr>
          <p:nvPr/>
        </p:nvPicPr>
        <p:blipFill>
          <a:blip r:embed="rId7" cstate="print"/>
          <a:srcRect/>
          <a:stretch>
            <a:fillRect/>
          </a:stretch>
        </p:blipFill>
        <p:spPr bwMode="auto">
          <a:xfrm>
            <a:off x="3203848" y="3501008"/>
            <a:ext cx="1485900" cy="9048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8229600" cy="1143000"/>
          </a:xfrm>
        </p:spPr>
        <p:txBody>
          <a:bodyPr/>
          <a:lstStyle/>
          <a:p>
            <a:pPr algn="ct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CARACTERISTICAS</a:t>
            </a:r>
            <a:endParaRPr lang="es-ES" b="1" dirty="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endParaRPr>
          </a:p>
        </p:txBody>
      </p:sp>
      <p:sp>
        <p:nvSpPr>
          <p:cNvPr id="3" name="2 Marcador de contenido"/>
          <p:cNvSpPr>
            <a:spLocks noGrp="1"/>
          </p:cNvSpPr>
          <p:nvPr>
            <p:ph idx="1"/>
          </p:nvPr>
        </p:nvSpPr>
        <p:spPr>
          <a:xfrm>
            <a:off x="0" y="1600200"/>
            <a:ext cx="9144000" cy="5257800"/>
          </a:xfrm>
        </p:spPr>
        <p:txBody>
          <a:bodyPr>
            <a:normAutofit/>
          </a:bodyPr>
          <a:lstStyle/>
          <a:p>
            <a:pPr>
              <a:buNone/>
            </a:pPr>
            <a:endParaRPr lang="es-ES" dirty="0" smtClean="0">
              <a:solidFill>
                <a:schemeClr val="bg1">
                  <a:lumMod val="50000"/>
                </a:schemeClr>
              </a:solidFill>
              <a:latin typeface="LCD" pitchFamily="2" charset="0"/>
              <a:ea typeface="GungsuhChe" pitchFamily="49" charset="-127"/>
            </a:endParaRPr>
          </a:p>
          <a:p>
            <a:pPr>
              <a:buNone/>
            </a:pPr>
            <a:r>
              <a:rPr lang="es-ES" b="1" dirty="0" smtClean="0">
                <a:solidFill>
                  <a:schemeClr val="bg1">
                    <a:lumMod val="50000"/>
                  </a:schemeClr>
                </a:solidFill>
                <a:effectLst>
                  <a:outerShdw blurRad="38100" dist="38100" dir="2700000" algn="tl">
                    <a:srgbClr val="000000">
                      <a:alpha val="43137"/>
                    </a:srgbClr>
                  </a:outerShdw>
                </a:effectLst>
                <a:latin typeface="LCD" pitchFamily="2" charset="0"/>
                <a:ea typeface="GungsuhChe" pitchFamily="49" charset="-127"/>
              </a:rPr>
              <a:t> El Plotter tienen un alto grado de calidad de impresión tanto en negro como en color,  También con el auge de los productos compatibles, es posible utilizar cartuchos de marcas menos reconocidas, pero con calidad semejante a la de los fabricantes.</a:t>
            </a: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08720"/>
            <a:ext cx="8229600" cy="4525963"/>
          </a:xfrm>
        </p:spPr>
        <p:txBody>
          <a:bodyPr/>
          <a:lstStyle/>
          <a:p>
            <a:pPr>
              <a:buNone/>
            </a:pPr>
            <a:r>
              <a:rPr lang="es-ES" b="1" dirty="0" smtClean="0">
                <a:solidFill>
                  <a:schemeClr val="bg1">
                    <a:lumMod val="50000"/>
                  </a:schemeClr>
                </a:solidFill>
                <a:effectLst>
                  <a:outerShdw blurRad="38100" dist="38100" dir="2700000" algn="tl">
                    <a:srgbClr val="000000">
                      <a:alpha val="43137"/>
                    </a:srgbClr>
                  </a:outerShdw>
                </a:effectLst>
              </a:rPr>
              <a:t>Tamaño del papel</a:t>
            </a:r>
          </a:p>
          <a:p>
            <a:pPr>
              <a:buNone/>
            </a:pP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Calidad de impresión (Resolución)</a:t>
            </a:r>
          </a:p>
          <a:p>
            <a:pPr>
              <a:buNone/>
            </a:pP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Tecnología de impresión</a:t>
            </a:r>
          </a:p>
          <a:p>
            <a:pPr>
              <a:buNone/>
            </a:pP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Conectividad</a:t>
            </a:r>
          </a:p>
          <a:p>
            <a:pPr>
              <a:buNone/>
            </a:pP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 Tamaño</a:t>
            </a:r>
          </a:p>
          <a:p>
            <a:pPr>
              <a:buNone/>
            </a:pPr>
            <a:r>
              <a:rPr lang="es-ES" b="1" dirty="0" smtClean="0">
                <a:solidFill>
                  <a:schemeClr val="bg1">
                    <a:lumMod val="50000"/>
                  </a:schemeClr>
                </a:solidFill>
                <a:effectLst>
                  <a:outerShdw blurRad="38100" dist="38100" dir="2700000" algn="tl">
                    <a:srgbClr val="000000">
                      <a:alpha val="43137"/>
                    </a:srgbClr>
                  </a:outerShdw>
                </a:effectLst>
                <a:latin typeface="GungsuhChe" pitchFamily="49" charset="-127"/>
                <a:ea typeface="GungsuhChe" pitchFamily="49" charset="-127"/>
              </a:rPr>
              <a:t>Costo del consumible</a:t>
            </a:r>
          </a:p>
          <a:p>
            <a:endParaRPr lang="es-ES" dirty="0"/>
          </a:p>
        </p:txBody>
      </p:sp>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TotalTime>
  <Words>119</Words>
  <Application>Microsoft Office PowerPoint</Application>
  <PresentationFormat>Presentación en pantalla (4:3)</PresentationFormat>
  <Paragraphs>28</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Flujo</vt:lpstr>
      <vt:lpstr>YULIANA ANDREA MOSQUERA CORDOBA </vt:lpstr>
      <vt:lpstr>¿Qué es Plotter?</vt:lpstr>
      <vt:lpstr>¿PARA QUE SIRVER PLOTTER?</vt:lpstr>
      <vt:lpstr>funciones</vt:lpstr>
      <vt:lpstr>PARTES</vt:lpstr>
      <vt:lpstr>CARACTERISTICAS</vt:lpstr>
      <vt:lpstr>Presentación de PowerPoint</vt:lpstr>
    </vt:vector>
  </TitlesOfParts>
  <Company>RevolucionUnattended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YULIANA ANDREA CORDOBA</dc:title>
  <dc:creator>SUPERMAKINA</dc:creator>
  <cp:lastModifiedBy>IE GABRIEL GARCIA MARQUEZ </cp:lastModifiedBy>
  <cp:revision>6</cp:revision>
  <dcterms:created xsi:type="dcterms:W3CDTF">2012-02-09T02:05:43Z</dcterms:created>
  <dcterms:modified xsi:type="dcterms:W3CDTF">2012-02-09T19:06:56Z</dcterms:modified>
</cp:coreProperties>
</file>